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7" r:id="rId4"/>
    <p:sldId id="266" r:id="rId5"/>
    <p:sldId id="265" r:id="rId6"/>
    <p:sldId id="264" r:id="rId7"/>
    <p:sldId id="263" r:id="rId8"/>
    <p:sldId id="262" r:id="rId9"/>
    <p:sldId id="261" r:id="rId10"/>
    <p:sldId id="260" r:id="rId11"/>
    <p:sldId id="259" r:id="rId12"/>
    <p:sldId id="296" r:id="rId13"/>
    <p:sldId id="258" r:id="rId14"/>
    <p:sldId id="25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  <p:sldId id="277" r:id="rId26"/>
    <p:sldId id="295" r:id="rId27"/>
    <p:sldId id="281" r:id="rId28"/>
    <p:sldId id="282" r:id="rId29"/>
    <p:sldId id="283" r:id="rId30"/>
    <p:sldId id="284" r:id="rId31"/>
    <p:sldId id="286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325" r:id="rId40"/>
    <p:sldId id="293" r:id="rId41"/>
    <p:sldId id="294" r:id="rId42"/>
    <p:sldId id="326" r:id="rId43"/>
    <p:sldId id="327" r:id="rId44"/>
    <p:sldId id="328" r:id="rId45"/>
    <p:sldId id="329" r:id="rId46"/>
    <p:sldId id="330" r:id="rId47"/>
    <p:sldId id="331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10795"/>
            <a:ext cx="9091930" cy="6873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E:first-line</a:t>
            </a:r>
            <a:r>
              <a:rPr lang="zh-CN" altLang="en-US"/>
              <a:t>、</a:t>
            </a:r>
            <a:r>
              <a:rPr lang="en-US" altLang="zh-CN"/>
              <a:t>E:first-letter</a:t>
            </a:r>
            <a:r>
              <a:rPr lang="zh-CN" altLang="en-US"/>
              <a:t>、</a:t>
            </a:r>
            <a:r>
              <a:rPr lang="en-US" altLang="zh-CN"/>
              <a:t>E::selection</a:t>
            </a:r>
            <a:r>
              <a:rPr lang="zh-CN" altLang="en-US"/>
              <a:t>、</a:t>
            </a:r>
            <a:r>
              <a:rPr lang="en-US" altLang="zh-CN"/>
              <a:t>E::before</a:t>
            </a:r>
            <a:r>
              <a:rPr lang="zh-CN" altLang="en-US"/>
              <a:t>、</a:t>
            </a:r>
            <a:r>
              <a:rPr lang="en-US" altLang="zh-CN"/>
              <a:t>E::after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" y="1986280"/>
            <a:ext cx="12084050" cy="4822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17145"/>
            <a:ext cx="912876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70" y="-5715"/>
            <a:ext cx="9013190" cy="68687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905" y="17145"/>
            <a:ext cx="9050655" cy="6828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0005" y="-24765"/>
            <a:ext cx="9126220" cy="68941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模糊效果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0010" y="1537335"/>
            <a:ext cx="12284075" cy="3382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17145"/>
            <a:ext cx="9020810" cy="67748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" y="3175"/>
            <a:ext cx="8973185" cy="67786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文字排列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2070" y="2442845"/>
            <a:ext cx="12221845" cy="2292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文本溢出省略号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130" y="2038985"/>
            <a:ext cx="12221210" cy="2588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85" y="-10795"/>
            <a:ext cx="9144635" cy="69195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080" y="-10795"/>
            <a:ext cx="8942705" cy="6673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17145"/>
            <a:ext cx="912876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1590" y="17780"/>
            <a:ext cx="9158605" cy="68630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875" y="-38735"/>
            <a:ext cx="9467215" cy="69418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295400" y="24917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2860" y="-24130"/>
            <a:ext cx="926338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17145"/>
            <a:ext cx="912876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240" y="-10795"/>
            <a:ext cx="9258935" cy="69526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545" y="-24130"/>
            <a:ext cx="9296400" cy="6886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" y="73025"/>
            <a:ext cx="12146280" cy="2285365"/>
          </a:xfrm>
        </p:spPr>
        <p:txBody>
          <a:bodyPr>
            <a:normAutofit fontScale="90000"/>
          </a:bodyPr>
          <a:p>
            <a:r>
              <a:rPr lang="zh-CN" altLang="en-US" sz="4000" b="1">
                <a:solidFill>
                  <a:srgbClr val="FF0000"/>
                </a:solidFill>
              </a:rPr>
              <a:t>风车</a:t>
            </a:r>
            <a:br>
              <a:rPr lang="zh-CN" altLang="en-US" sz="2000"/>
            </a:br>
            <a:r>
              <a:rPr lang="zh-CN" altLang="en-US" sz="2000"/>
              <a:t>按照w3c school的说法，box-sizing:border-box就是box-sizing 属性允许您以特定的方式定义匹配某个区域的特定元素</a:t>
            </a:r>
            <a:br>
              <a:rPr lang="zh-CN" altLang="en-US" sz="2000"/>
            </a:br>
            <a:r>
              <a:rPr lang="zh-CN" altLang="en-US" sz="2000"/>
              <a:t>那么这句话是什么意思呢？</a:t>
            </a:r>
            <a:br>
              <a:rPr lang="zh-CN" altLang="en-US" sz="2000"/>
            </a:br>
            <a:r>
              <a:rPr lang="zh-CN" altLang="en-US" sz="2000"/>
              <a:t>按照常规CSS2来说，我们定义了一个div，那么它的padding+border+本身内容高度=整个DIV高度</a:t>
            </a:r>
            <a:br>
              <a:rPr lang="zh-CN" altLang="en-US" sz="2000"/>
            </a:br>
            <a:r>
              <a:rPr lang="zh-CN" altLang="en-US" sz="2000"/>
              <a:t>现在box-sizing给了我们一个新的定义，某些情况下，我们不希望padding+border把整个DIV的容器撑大，那么我们可以给DIV一个 高度，假如30px（而实际上我们内容的高度只有20px）,那么此时如果有padding或者border，容器将不会被撑大（当然，如果你的 padding+maring+内容高度 超过了30px还是会把容器撑大的）。</a:t>
            </a:r>
            <a:endParaRPr lang="zh-CN" altLang="en-US" sz="20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95" y="2645410"/>
            <a:ext cx="12145010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85" y="3175"/>
            <a:ext cx="9300210" cy="7000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17145"/>
            <a:ext cx="912431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" y="17145"/>
            <a:ext cx="920305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6040" y="3175"/>
            <a:ext cx="921956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17145"/>
            <a:ext cx="9321800" cy="69583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890" y="17145"/>
            <a:ext cx="9133840" cy="68097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415" y="-10160"/>
            <a:ext cx="9098280" cy="68903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Iphone</a:t>
            </a:r>
            <a:r>
              <a:rPr lang="zh-CN" altLang="en-US"/>
              <a:t>开机动画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0" y="1691005"/>
            <a:ext cx="12115165" cy="41471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0" y="-10795"/>
            <a:ext cx="9129395" cy="68776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-webkit- </a:t>
            </a:r>
            <a:r>
              <a:rPr lang="zh-CN" altLang="en-US"/>
              <a:t>遮罩效果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634615"/>
            <a:ext cx="10515600" cy="27330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17145"/>
            <a:ext cx="912876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" y="3175"/>
            <a:ext cx="9251950" cy="67925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415" y="-24765"/>
            <a:ext cx="9140190" cy="68884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75" y="-10160"/>
            <a:ext cx="8917940" cy="66725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-10160"/>
            <a:ext cx="9102725" cy="68383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3175"/>
            <a:ext cx="9034145" cy="67868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书写顺序问题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339975"/>
            <a:ext cx="10515600" cy="33223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70060" y="92710"/>
            <a:ext cx="2771775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3495" y="17145"/>
            <a:ext cx="9121775" cy="6863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45" y="-10795"/>
            <a:ext cx="924750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E:target </a:t>
            </a:r>
            <a:r>
              <a:rPr lang="zh-CN" altLang="en-US"/>
              <a:t>锚点选项卡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160" y="2523490"/>
            <a:ext cx="12212320" cy="43040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780" y="-38100"/>
            <a:ext cx="9138920" cy="6956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E:checked</a:t>
            </a:r>
            <a:r>
              <a:rPr lang="zh-CN" altLang="en-US"/>
              <a:t>、</a:t>
            </a:r>
            <a:r>
              <a:rPr lang="en-US" altLang="zh-CN"/>
              <a:t>E~F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45" y="1227455"/>
            <a:ext cx="12132310" cy="55556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WPS 演示</Application>
  <PresentationFormat>宽屏</PresentationFormat>
  <Paragraphs>20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Arial</vt:lpstr>
      <vt:lpstr>宋体</vt:lpstr>
      <vt:lpstr>Wingdings</vt:lpstr>
      <vt:lpstr>Calibri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E:target 锚点选项卡</vt:lpstr>
      <vt:lpstr>PowerPoint 演示文稿</vt:lpstr>
      <vt:lpstr>E:checked、E~F</vt:lpstr>
      <vt:lpstr>E:first-line、E:first-letter、E::selection、E::before、E::after</vt:lpstr>
      <vt:lpstr>PowerPoint 演示文稿</vt:lpstr>
      <vt:lpstr>PowerPoint 演示文稿</vt:lpstr>
      <vt:lpstr>PowerPoint 演示文稿</vt:lpstr>
      <vt:lpstr>PowerPoint 演示文稿</vt:lpstr>
      <vt:lpstr>模糊效果</vt:lpstr>
      <vt:lpstr>PowerPoint 演示文稿</vt:lpstr>
      <vt:lpstr>PowerPoint 演示文稿</vt:lpstr>
      <vt:lpstr>文字排列</vt:lpstr>
      <vt:lpstr>文本溢出省略号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风车 按照w3c school的说法，box-sizing:border-box就是box-sizing 属性允许您以特定的方式定义匹配某个区域的特定元素 那么这句话是什么意思呢？ 按照常规CSS2来说，我们定义了一个div，那么它的padding+border+本身内容高度=整个DIV高度 现在box-sizing给了我们一个新的定义，某些情况下，我们不希望padding+border把整个DIV的容器撑大，那么我们可以给DIV一个 高度，假如30px（而实际上我们内容的高度只有20px）,那么此时如果有padding或者border，容器将不会被撑大（当然，如果你的 padding+maring+内容高度 超过了30px还是会把容器撑大的）。</vt:lpstr>
      <vt:lpstr>PowerPoint 演示文稿</vt:lpstr>
      <vt:lpstr>PowerPoint 演示文稿</vt:lpstr>
      <vt:lpstr>PowerPoint 演示文稿</vt:lpstr>
      <vt:lpstr>使用说明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yang</cp:lastModifiedBy>
  <cp:revision>27</cp:revision>
  <dcterms:created xsi:type="dcterms:W3CDTF">2015-05-05T08:02:00Z</dcterms:created>
  <dcterms:modified xsi:type="dcterms:W3CDTF">2017-05-30T16:48:00Z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